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Instrument Sa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Poppi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InstrumentSa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InstrumentSa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26" Type="http://schemas.openxmlformats.org/officeDocument/2006/relationships/font" Target="fonts/Poppi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29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InstrumentSans-bold.fntdata"/><Relationship Id="rId18" Type="http://schemas.openxmlformats.org/officeDocument/2006/relationships/font" Target="fonts/Instrumen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3fb1c4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3fb1c4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3fb1c441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3fb1c441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3fb1c441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73fb1c441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3fb1c441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73fb1c441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3fb1c441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3fb1c441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73fb1c441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73fb1c441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fb1c441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73fb1c441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63" name="Google Shape;63;p14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4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8" name="Google Shape;78;p15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01" name="Google Shape;101;p18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102" name="Google Shape;102;p18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8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8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11" name="Google Shape;111;p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33" name="Google Shape;133;p21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1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1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1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1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1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1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1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1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57" name="Google Shape;157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75" name="Google Shape;175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7" name="Google Shape;197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5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8" name="Google Shape;218;p26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6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6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6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6" name="Google Shape;236;p27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7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7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7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7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7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5" name="Google Shape;245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8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8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8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2" name="Google Shape;262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29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9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8" name="Google Shape;288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0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1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1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98" name="Google Shape;298;p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9" name="Google Shape;309;p32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4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318" name="Google Shape;318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3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2" name="Google Shape;322;p33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3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4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5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7" name="Google Shape;347;p35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5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3" name="Google Shape;353;p35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67" name="Google Shape;367;p36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68" name="Google Shape;368;p36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36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6" name="Google Shape;376;p36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6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37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37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7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6" name="Google Shape;386;p37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7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7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37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37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38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" name="Google Shape;400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8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38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7" name="Google Shape;407;p38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8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9" name="Google Shape;409;p38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8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9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413" name="Google Shape;413;p39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414" name="Google Shape;414;p39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9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39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8" name="Google Shape;418;p39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9" name="Google Shape;419;p39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0" name="Google Shape;420;p39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421" name="Google Shape;421;p39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9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9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9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39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39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9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0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0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0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36" name="Google Shape;436;p40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437" name="Google Shape;437;p40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0"/>
            <p:cNvCxnSpPr>
              <a:endCxn id="443" idx="3"/>
            </p:cNvCxnSpPr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0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0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1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1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4" name="Google Shape;454;p41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55" name="Google Shape;455;p41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1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1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1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41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1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1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4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7" name="Google Shape;467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1" name="Google Shape;511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16" name="Google Shape;516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2" name="Google Shape;522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26" name="Google Shape;526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8" name="Google Shape;53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0" name="Google Shape;540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3" name="Google Shape;543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0" name="Google Shape;550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18.jpg"/><Relationship Id="rId6" Type="http://schemas.openxmlformats.org/officeDocument/2006/relationships/image" Target="../media/image2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3"/>
          <p:cNvSpPr txBox="1"/>
          <p:nvPr>
            <p:ph type="title"/>
          </p:nvPr>
        </p:nvSpPr>
        <p:spPr>
          <a:xfrm>
            <a:off x="128875" y="106302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sp>
        <p:nvSpPr>
          <p:cNvPr id="570" name="Google Shape;570;p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1744000"/>
            <a:ext cx="2362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275" y="1291375"/>
            <a:ext cx="12818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125" y="3890325"/>
            <a:ext cx="1312550" cy="1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275" y="2579575"/>
            <a:ext cx="1271950" cy="12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150" y="0"/>
            <a:ext cx="12719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2125" y="-1157"/>
            <a:ext cx="1281850" cy="129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4"/>
          <p:cNvPicPr preferRelativeResize="0"/>
          <p:nvPr/>
        </p:nvPicPr>
        <p:blipFill rotWithShape="1">
          <a:blip r:embed="rId3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4"/>
          <p:cNvPicPr preferRelativeResize="0"/>
          <p:nvPr/>
        </p:nvPicPr>
        <p:blipFill rotWithShape="1">
          <a:blip r:embed="rId5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5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584" name="Google Shape;584;p6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4"/>
          <p:cNvSpPr txBox="1"/>
          <p:nvPr>
            <p:ph idx="8" type="title"/>
          </p:nvPr>
        </p:nvSpPr>
        <p:spPr>
          <a:xfrm>
            <a:off x="133375" y="236850"/>
            <a:ext cx="50787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87" name="Google Shape;587;p64"/>
          <p:cNvSpPr txBox="1"/>
          <p:nvPr>
            <p:ph idx="7" type="title"/>
          </p:nvPr>
        </p:nvSpPr>
        <p:spPr>
          <a:xfrm>
            <a:off x="365098" y="134672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64"/>
          <p:cNvSpPr txBox="1"/>
          <p:nvPr>
            <p:ph type="title"/>
          </p:nvPr>
        </p:nvSpPr>
        <p:spPr>
          <a:xfrm>
            <a:off x="365098" y="19801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9" name="Google Shape;589;p64"/>
          <p:cNvSpPr txBox="1"/>
          <p:nvPr>
            <p:ph idx="2" type="title"/>
          </p:nvPr>
        </p:nvSpPr>
        <p:spPr>
          <a:xfrm>
            <a:off x="365098" y="2609713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0" name="Google Shape;590;p64"/>
          <p:cNvSpPr txBox="1"/>
          <p:nvPr>
            <p:ph idx="3" type="title"/>
          </p:nvPr>
        </p:nvSpPr>
        <p:spPr>
          <a:xfrm>
            <a:off x="365098" y="32392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1" name="Google Shape;591;p64"/>
          <p:cNvSpPr txBox="1"/>
          <p:nvPr>
            <p:ph idx="9" type="title"/>
          </p:nvPr>
        </p:nvSpPr>
        <p:spPr>
          <a:xfrm>
            <a:off x="1483100" y="1346738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92" name="Google Shape;592;p64"/>
          <p:cNvSpPr txBox="1"/>
          <p:nvPr>
            <p:ph idx="13" type="title"/>
          </p:nvPr>
        </p:nvSpPr>
        <p:spPr>
          <a:xfrm>
            <a:off x="1483100" y="198017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</a:t>
            </a:r>
            <a:endParaRPr/>
          </a:p>
        </p:txBody>
      </p:sp>
      <p:sp>
        <p:nvSpPr>
          <p:cNvPr id="593" name="Google Shape;593;p64"/>
          <p:cNvSpPr txBox="1"/>
          <p:nvPr>
            <p:ph idx="5" type="title"/>
          </p:nvPr>
        </p:nvSpPr>
        <p:spPr>
          <a:xfrm>
            <a:off x="1483100" y="260972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failures</a:t>
            </a:r>
            <a:endParaRPr/>
          </a:p>
        </p:txBody>
      </p:sp>
      <p:sp>
        <p:nvSpPr>
          <p:cNvPr id="594" name="Google Shape;594;p64"/>
          <p:cNvSpPr txBox="1"/>
          <p:nvPr>
            <p:ph idx="16" type="title"/>
          </p:nvPr>
        </p:nvSpPr>
        <p:spPr>
          <a:xfrm>
            <a:off x="1483100" y="3294100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</a:t>
            </a:r>
            <a:endParaRPr/>
          </a:p>
        </p:txBody>
      </p:sp>
      <p:cxnSp>
        <p:nvCxnSpPr>
          <p:cNvPr id="595" name="Google Shape;595;p6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4"/>
          <p:cNvCxnSpPr/>
          <p:nvPr/>
        </p:nvCxnSpPr>
        <p:spPr>
          <a:xfrm>
            <a:off x="-12" y="45839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6" name="Google Shape;60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-Youtube was founded on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14,2005, in San, Mateo,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California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 It was founded by Jawed Karim, Steve Chen &amp; Chad Hurley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7" name="Google Shape;6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75" y="2286856"/>
            <a:ext cx="3920400" cy="24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12" name="Google Shape;612;p66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56925" y="2584950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13" name="Google Shape;613;p66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6725" y="22800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6"/>
          <p:cNvSpPr txBox="1"/>
          <p:nvPr>
            <p:ph type="title"/>
          </p:nvPr>
        </p:nvSpPr>
        <p:spPr>
          <a:xfrm>
            <a:off x="193025" y="228600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Innovations</a:t>
            </a:r>
            <a:endParaRPr/>
          </a:p>
        </p:txBody>
      </p:sp>
      <p:sp>
        <p:nvSpPr>
          <p:cNvPr id="616" name="Google Shape;616;p66"/>
          <p:cNvSpPr txBox="1"/>
          <p:nvPr>
            <p:ph idx="2" type="subTitle"/>
          </p:nvPr>
        </p:nvSpPr>
        <p:spPr>
          <a:xfrm>
            <a:off x="284550" y="105397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-Youtube, social media platform and website for sharing videos.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 creators of Youtube made Youtube so people could post content and share it globally.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They thought of the idea at dinner because they expressed their desire for making videos online.  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7" name="Google Shape;617;p66"/>
          <p:cNvSpPr txBox="1"/>
          <p:nvPr>
            <p:ph idx="1" type="body"/>
          </p:nvPr>
        </p:nvSpPr>
        <p:spPr>
          <a:xfrm>
            <a:off x="284550" y="2580750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22" name="Google Shape;622;p67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46325" y="1508813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23" name="Google Shape;623;p67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5663" y="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43900" y="113825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Successes &amp; Failures</a:t>
            </a:r>
            <a:endParaRPr/>
          </a:p>
        </p:txBody>
      </p:sp>
      <p:sp>
        <p:nvSpPr>
          <p:cNvPr id="626" name="Google Shape;626;p67"/>
          <p:cNvSpPr txBox="1"/>
          <p:nvPr>
            <p:ph idx="2" type="subTitle"/>
          </p:nvPr>
        </p:nvSpPr>
        <p:spPr>
          <a:xfrm>
            <a:off x="434450" y="729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succeed</a:t>
            </a:r>
            <a:r>
              <a:rPr lang="en" sz="10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immediately it  did not  official launch until Dec 2005.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become that popular until the next year.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-Despite Youtubes hard start it has become the most popular website for videos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-Many people invested in Youtube, such as a $3.5 million from Sequoia Capital and later an additional $8 million from them. Artis Capital Management also gave them a funding of $8 million.  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7" name="Google Shape;62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00" y="3445390"/>
            <a:ext cx="3814375" cy="169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68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68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8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68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8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8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8"/>
          <p:cNvSpPr txBox="1"/>
          <p:nvPr>
            <p:ph type="title"/>
          </p:nvPr>
        </p:nvSpPr>
        <p:spPr>
          <a:xfrm>
            <a:off x="139700" y="228600"/>
            <a:ext cx="6480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 Facts!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p68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0" name="Google Shape;640;p68"/>
          <p:cNvSpPr txBox="1"/>
          <p:nvPr>
            <p:ph idx="8" type="subTitle"/>
          </p:nvPr>
        </p:nvSpPr>
        <p:spPr>
          <a:xfrm>
            <a:off x="1411750" y="1347150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-Youtube's first uploaded video was uploaded April,23,2005</a:t>
            </a:r>
            <a:endParaRPr/>
          </a:p>
        </p:txBody>
      </p:sp>
      <p:sp>
        <p:nvSpPr>
          <p:cNvPr id="641" name="Google Shape;641;p68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 is the second most used search engine besides Google</a:t>
            </a:r>
            <a:endParaRPr/>
          </a:p>
        </p:txBody>
      </p:sp>
      <p:sp>
        <p:nvSpPr>
          <p:cNvPr id="642" name="Google Shape;642;p68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Youtube’s original name was  ‘’Tune In Hook Up’</a:t>
            </a:r>
            <a:endParaRPr/>
          </a:p>
        </p:txBody>
      </p:sp>
      <p:pic>
        <p:nvPicPr>
          <p:cNvPr descr="A city skyline seen from afar, silhouetted against the sunset sky. " id="643" name="Google Shape;64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274" l="32433" r="32433" t="23269"/>
          <a:stretch/>
        </p:blipFill>
        <p:spPr>
          <a:xfrm>
            <a:off x="7751475" y="1291350"/>
            <a:ext cx="1266299" cy="1285200"/>
          </a:xfrm>
          <a:prstGeom prst="rect">
            <a:avLst/>
          </a:prstGeom>
        </p:spPr>
      </p:pic>
      <p:pic>
        <p:nvPicPr>
          <p:cNvPr descr="Stacked rocks on a beach. " id="644" name="Google Shape;644;p6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168" r="17175" t="0"/>
          <a:stretch/>
        </p:blipFill>
        <p:spPr>
          <a:xfrm>
            <a:off x="7751425" y="3864900"/>
            <a:ext cx="1266300" cy="1284900"/>
          </a:xfrm>
          <a:prstGeom prst="rect">
            <a:avLst/>
          </a:prstGeom>
        </p:spPr>
      </p:pic>
      <p:pic>
        <p:nvPicPr>
          <p:cNvPr descr="Small waves lapping on the shore. " id="645" name="Google Shape;645;p6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4827" l="0" r="0" t="24822"/>
          <a:stretch/>
        </p:blipFill>
        <p:spPr>
          <a:xfrm>
            <a:off x="5218487" y="2584425"/>
            <a:ext cx="2525100" cy="1271400"/>
          </a:xfrm>
          <a:prstGeom prst="rect">
            <a:avLst/>
          </a:prstGeom>
        </p:spPr>
      </p:pic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7" name="Google Shape;647;p68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8" name="Google Shape;648;p68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9" name="Google Shape;649;p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innamoroll is riding a bike and saying i 'm here ! (Provided by Tenor)" id="650" name="Google Shape;65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5750" y="-4025"/>
            <a:ext cx="1828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6" name="Google Shape;65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pink bunny and a pink sheep holding hands (Provided by Tenor)" id="657" name="Google Shape;6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4426250" cy="363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sheep with a flower on her head (Provided by Tenor)" id="658" name="Google Shape;6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50" y="1391063"/>
            <a:ext cx="47434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